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C01EB4-9CC1-F327-1AD4-A9E4063EE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00B16D6-0676-96D2-4C1C-DCC3B9D9B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8DF88A-72CA-F8F9-0150-CBF715E18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A46F8F-B471-AF86-D249-4163E20C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88F953-584D-DCB9-A658-B7A43D91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21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BC319E-E28F-EB38-C5C2-4063A574C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37F5F5-CF6E-E948-6EEA-41F156E06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95EC48-423D-788A-9598-4755DDD43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B08522-7BD8-70C1-0119-5088083B6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400FD6-5E1B-F1F2-9412-72E3A56F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16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84468C6-4C7B-BC17-FEE5-0F30E82155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4393EF8-794D-4492-7530-994DB0C6E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187FE4-1381-3A34-BC0F-A43ECBE2D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B10F60-D9E9-E084-16F2-AA9965230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888E3F-E934-B842-9BBD-E61B36D5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69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0F6B1-CB28-EA0E-7D22-D9BE9375B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5BFEA7-83F9-458C-2998-2B4EE0A0A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22BC4E-C860-005A-13D8-A68B4C374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EFB1AF-B085-CBCD-A382-361E6CE4A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0D88B5-E0B6-D252-FCC7-825C214D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019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EF4F8D-6443-DE24-CA01-4890C4BA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6EAB34-EE25-14AA-604A-9B76717C9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9CC15B-B404-BD3B-773C-FE1F2B40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8BC397-114D-359F-BEBF-6D962B828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B20A01-8E83-DA0D-4CFC-01A4025F7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29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E9EDD3-38C0-C4EB-D5F3-1913B52F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54A8C8-6043-78BC-92C4-0188CA9CE1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B35D9B-2410-BD2B-8236-6BDC50DAA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30DF31-AC84-C765-5711-3846CD73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B0D195-9441-25F9-798D-023F54D1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AA46D6-5D52-06F4-9A90-3885253FB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78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DAC37-D6EC-CB58-4A69-9DE42FC1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C82D63-089B-74F9-DC5F-3B8FFE2B4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BD7FE3C-10ED-DDCB-0CCC-A0D02C65F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1B14BE4-4821-5492-4DC3-3394E7BC97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3D2C9B1-43D6-4CA9-F8F7-FEA42FBC9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517B773-B3B3-C3BD-6A89-6C8A9BF2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D2AC885-E8AA-F176-0FF5-9F76F8AE2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956D1F9-D5ED-66C4-8B7B-77E0CA3D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97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01B612-9E46-A9C1-C62B-B94FC0E48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124A499-E533-FC50-EDB2-6285BA1F7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E742BC-E18C-4CDF-59CD-8172A5318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BD7B40D-F643-29C8-D074-94797C32B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24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B9482DE-B369-C81E-2FE5-E7AA230F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6A43B77-5812-1576-437B-5854DE23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1A138E-E69A-AF09-0CD0-796CC70C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83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6E98BE-81B7-E4BE-48F4-A3DA1B501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BD71EB-1B43-F3D5-A8D5-92B95F380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595F2A2-A0CA-40F1-7F4E-348818171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81A285-5DCB-33B3-9E65-87106EA5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E0F6B3-8CC5-1BF6-9B77-F9574F9AD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A88563-9DBA-5BEA-A678-3FC1BBDD5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435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1F731E-B7CC-3E03-BA01-AA17384DA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02C5FAC-A331-A328-EFE9-2316472582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D27B71-E44F-BCDB-B781-9A74CEDFE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46A381-3CE0-BB1E-9D06-47CFAC6C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CE7C10-C1F9-F6B4-DF37-CFA35294C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E445BC-7537-7ED9-0A73-A17E5E566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41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D0848E5-A2B1-25B9-4BD3-C8773EF8C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34353D-AE26-3431-A108-08F9549E0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909BE0-D939-8515-151D-259D3FE92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C2742-4D8B-423C-8FCF-94C821C2E3BF}" type="datetimeFigureOut">
              <a:rPr lang="it-IT" smtClean="0"/>
              <a:t>17/01/2025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5CEE4A-8EA5-6FC0-B5EC-569230FBB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0CF0D3-DF53-5BCF-3FA2-5729184B5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61386-EC3C-4E62-985A-CC184F27F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08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form@regione.marche.it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magine 20">
            <a:extLst>
              <a:ext uri="{FF2B5EF4-FFF2-40B4-BE49-F238E27FC236}">
                <a16:creationId xmlns:a16="http://schemas.microsoft.com/office/drawing/2014/main" id="{AFE0888C-E3C1-287A-10B4-B8B29BC1EA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280" y="2242752"/>
            <a:ext cx="2558133" cy="3625344"/>
          </a:xfrm>
          <a:prstGeom prst="rect">
            <a:avLst/>
          </a:prstGeom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E51AF58-6A99-0A0A-63E1-F6BCE0042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2584" y="5989239"/>
            <a:ext cx="8216508" cy="704912"/>
          </a:xfrm>
        </p:spPr>
        <p:txBody>
          <a:bodyPr>
            <a:noAutofit/>
          </a:bodyPr>
          <a:lstStyle/>
          <a:p>
            <a:r>
              <a:rPr lang="it-IT" sz="1800" dirty="0"/>
              <a:t>Per info sulla procedura telematica scrivere a: </a:t>
            </a:r>
            <a:r>
              <a:rPr lang="it-IT" sz="1800" dirty="0" err="1">
                <a:hlinkClick r:id="rId3"/>
              </a:rPr>
              <a:t>siform@regione.marche</a:t>
            </a:r>
            <a:r>
              <a:rPr lang="it-IT" sz="1800" err="1">
                <a:hlinkClick r:id="rId3"/>
              </a:rPr>
              <a:t>.</a:t>
            </a:r>
            <a:r>
              <a:rPr lang="it-IT" sz="1800">
                <a:hlinkClick r:id="rId3"/>
              </a:rPr>
              <a:t>it</a:t>
            </a:r>
            <a:r>
              <a:rPr lang="it-IT" sz="1800"/>
              <a:t> oppure </a:t>
            </a:r>
            <a:r>
              <a:rPr lang="it-IT" sz="1800" dirty="0"/>
              <a:t>chiamare allo 071/8063442 e 071/80663600</a:t>
            </a:r>
          </a:p>
        </p:txBody>
      </p:sp>
      <p:sp>
        <p:nvSpPr>
          <p:cNvPr id="16" name="AutoShape 14">
            <a:extLst>
              <a:ext uri="{FF2B5EF4-FFF2-40B4-BE49-F238E27FC236}">
                <a16:creationId xmlns:a16="http://schemas.microsoft.com/office/drawing/2014/main" id="{E692B2C2-B3A2-70B6-B043-7508427370BB}"/>
              </a:ext>
            </a:extLst>
          </p:cNvPr>
          <p:cNvSpPr>
            <a:spLocks noGrp="1" noChangeAspect="1" noChangeArrowheads="1"/>
          </p:cNvSpPr>
          <p:nvPr>
            <p:ph type="body" sz="half" idx="2"/>
          </p:nvPr>
        </p:nvSpPr>
        <p:spPr bwMode="auto">
          <a:xfrm>
            <a:off x="988064" y="1567544"/>
            <a:ext cx="3168300" cy="497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it-IT" b="1" dirty="0"/>
              <a:t>PROGETTO: </a:t>
            </a:r>
          </a:p>
          <a:p>
            <a:r>
              <a:rPr lang="it-IT" dirty="0"/>
              <a:t>NOI E I NONNI </a:t>
            </a:r>
          </a:p>
          <a:p>
            <a:r>
              <a:rPr lang="it-IT" dirty="0"/>
              <a:t>Codice progetto: 1097564 </a:t>
            </a:r>
          </a:p>
          <a:p>
            <a:endParaRPr lang="it-IT" b="1" dirty="0"/>
          </a:p>
          <a:p>
            <a:r>
              <a:rPr lang="it-IT" b="1" dirty="0"/>
              <a:t>ENTE: </a:t>
            </a:r>
          </a:p>
          <a:p>
            <a:r>
              <a:rPr lang="it-IT" dirty="0"/>
              <a:t>FONDAZIONE TOMMASO DE LUCA - ENRICO MATTEI</a:t>
            </a:r>
          </a:p>
          <a:p>
            <a:endParaRPr lang="it-IT" dirty="0"/>
          </a:p>
          <a:p>
            <a:r>
              <a:rPr lang="it-IT" b="1" dirty="0"/>
              <a:t>POSTI DISPONIBILI: </a:t>
            </a:r>
          </a:p>
          <a:p>
            <a:r>
              <a:rPr lang="it-IT" dirty="0"/>
              <a:t>N. 2</a:t>
            </a:r>
          </a:p>
          <a:p>
            <a:endParaRPr lang="it-IT" dirty="0"/>
          </a:p>
          <a:p>
            <a:r>
              <a:rPr lang="it-IT" b="1" dirty="0"/>
              <a:t>RIVOLTO A</a:t>
            </a:r>
            <a:r>
              <a:rPr lang="it-IT" dirty="0"/>
              <a:t>: giovani disoccupati o inattivi, residenti o domiciliati nella Regione Marche di età compresa tra i 18 ed i 28 anni (28 anni e 364 giorni)</a:t>
            </a:r>
          </a:p>
          <a:p>
            <a:endParaRPr lang="it-IT" dirty="0"/>
          </a:p>
          <a:p>
            <a:r>
              <a:rPr lang="it-IT" b="1" dirty="0"/>
              <a:t>DURATA: </a:t>
            </a:r>
            <a:r>
              <a:rPr lang="it-IT" dirty="0"/>
              <a:t>12 mesi </a:t>
            </a:r>
          </a:p>
          <a:p>
            <a:r>
              <a:rPr lang="it-IT" b="1" dirty="0"/>
              <a:t>ORARIO: </a:t>
            </a:r>
            <a:r>
              <a:rPr lang="it-IT" dirty="0"/>
              <a:t>25 ore settimanali</a:t>
            </a:r>
          </a:p>
          <a:p>
            <a:r>
              <a:rPr lang="it-IT" b="1" dirty="0"/>
              <a:t>COMPENSO: </a:t>
            </a:r>
            <a:r>
              <a:rPr lang="it-IT" dirty="0"/>
              <a:t>€ 507,30 mensili </a:t>
            </a:r>
          </a:p>
          <a:p>
            <a:endParaRPr lang="it-IT" dirty="0"/>
          </a:p>
        </p:txBody>
      </p:sp>
      <p:pic>
        <p:nvPicPr>
          <p:cNvPr id="1040" name="Picture 16" descr="SICARE">
            <a:extLst>
              <a:ext uri="{FF2B5EF4-FFF2-40B4-BE49-F238E27FC236}">
                <a16:creationId xmlns:a16="http://schemas.microsoft.com/office/drawing/2014/main" id="{93AECB0B-297E-FD8C-50D9-16F7FF3C3996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7" r="21787"/>
          <a:stretch>
            <a:fillRect/>
          </a:stretch>
        </p:blipFill>
        <p:spPr bwMode="auto">
          <a:xfrm>
            <a:off x="684809" y="228352"/>
            <a:ext cx="1490744" cy="117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Servizio Civile | ASP Paolo Ricci – Azienda pubblica di servizi alla  persona. Servizi riabilitativi, servizi socio sanitari, servizi per  l'infanzia e la famiglia, formazione, progetti e sviluppo, volontariato.  ASP Paolo Ricci">
            <a:extLst>
              <a:ext uri="{FF2B5EF4-FFF2-40B4-BE49-F238E27FC236}">
                <a16:creationId xmlns:a16="http://schemas.microsoft.com/office/drawing/2014/main" id="{CEE62ABB-F8D9-770E-59B8-6D901C0CB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4017" y="228352"/>
            <a:ext cx="1793174" cy="180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5078FD4C-63EA-7D12-5B7D-6E89DABF2C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777816">
            <a:off x="6087622" y="2539424"/>
            <a:ext cx="3758603" cy="1923433"/>
          </a:xfrm>
          <a:prstGeom prst="rect">
            <a:avLst/>
          </a:prstGeom>
        </p:spPr>
      </p:pic>
      <p:pic>
        <p:nvPicPr>
          <p:cNvPr id="1046" name="Picture 22" descr="Servizio Civile – I.Ri.Fo.R. Marche">
            <a:extLst>
              <a:ext uri="{FF2B5EF4-FFF2-40B4-BE49-F238E27FC236}">
                <a16:creationId xmlns:a16="http://schemas.microsoft.com/office/drawing/2014/main" id="{A7B6143A-490D-14D5-2A20-772EDA869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583" y="163849"/>
            <a:ext cx="29337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2FAD9AA-2BB2-ECD4-C372-4EBE11712C9C}"/>
              </a:ext>
            </a:extLst>
          </p:cNvPr>
          <p:cNvSpPr txBox="1"/>
          <p:nvPr/>
        </p:nvSpPr>
        <p:spPr>
          <a:xfrm>
            <a:off x="7338951" y="2919524"/>
            <a:ext cx="23750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DOMANDE COMPLETE DI CURRICULUM VITAE DOVRANNO ESSERE PRESENTATE PER VIA TELEMATICA ALL’INDIRIZZO INTERNET: https://siform2.regione.marche.it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618770C-BDCD-6900-6D6E-39A22AF3D1F0}"/>
              </a:ext>
            </a:extLst>
          </p:cNvPr>
          <p:cNvSpPr txBox="1"/>
          <p:nvPr/>
        </p:nvSpPr>
        <p:spPr>
          <a:xfrm rot="627795">
            <a:off x="7917585" y="2250739"/>
            <a:ext cx="4111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SCADENZA PRESENTAZIONI DOMANDE : 31 GENNAIO 2025</a:t>
            </a:r>
          </a:p>
        </p:txBody>
      </p:sp>
    </p:spTree>
    <p:extLst>
      <p:ext uri="{BB962C8B-B14F-4D97-AF65-F5344CB8AC3E}">
        <p14:creationId xmlns:p14="http://schemas.microsoft.com/office/powerpoint/2010/main" val="1362449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122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Per info sulla procedura telematica scrivere a: siform@regione.marche.it oppure chiamare allo 071/8063442 e 071/80663600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9</cp:revision>
  <dcterms:created xsi:type="dcterms:W3CDTF">2024-12-21T09:03:43Z</dcterms:created>
  <dcterms:modified xsi:type="dcterms:W3CDTF">2025-01-17T10:03:25Z</dcterms:modified>
</cp:coreProperties>
</file>